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1" autoAdjust="0"/>
    <p:restoredTop sz="94660"/>
  </p:normalViewPr>
  <p:slideViewPr>
    <p:cSldViewPr snapToGrid="0">
      <p:cViewPr varScale="1">
        <p:scale>
          <a:sx n="75" d="100"/>
          <a:sy n="75" d="100"/>
        </p:scale>
        <p:origin x="13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D796D-ED4F-64F8-E1B6-38246B2D32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F97F54-7628-5E11-464E-9DEF80AEE1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37696-3F0C-BE4E-9F40-E8EEA88C3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3911-719D-4E8B-B4A6-121601E2FD06}" type="datetimeFigureOut">
              <a:rPr lang="en-US" smtClean="0"/>
              <a:t>2025-04-15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A3B9-0318-6681-B915-88EEC7705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B1CA4-7152-0B0F-AD29-C45CB545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10873-879A-4DF6-97F1-FA759902E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425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61EFA-99F9-928E-5BA0-F806024F7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94C440-61B2-9775-1D7D-E81D572F0B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2216D-CE57-4439-65B9-544181158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3911-719D-4E8B-B4A6-121601E2FD06}" type="datetimeFigureOut">
              <a:rPr lang="en-US" smtClean="0"/>
              <a:t>2025-04-15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C8BAB0-229B-80D7-9EB7-5EBB25ED1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E605B-2490-91AD-E328-49947DCB4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10873-879A-4DF6-97F1-FA759902E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671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E1AF69-A783-6178-1CF3-95F2E2F5BA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98775E-B619-5197-AD37-2EB0B5931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89887C-E37E-3801-7C19-FE9BC45E6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3911-719D-4E8B-B4A6-121601E2FD06}" type="datetimeFigureOut">
              <a:rPr lang="en-US" smtClean="0"/>
              <a:t>2025-04-15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DDE2FB-0F3B-74C4-5482-15751F5F1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756D28-F116-CC22-8D3E-1592FFF14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10873-879A-4DF6-97F1-FA759902E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577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09D4C-290E-EF9C-7504-9448A573A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1B7326-D956-4F0A-C4C2-6391FABEA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55557A-F10F-1D11-FEDA-512D7C388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3911-719D-4E8B-B4A6-121601E2FD06}" type="datetimeFigureOut">
              <a:rPr lang="en-US" smtClean="0"/>
              <a:t>2025-04-15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D738C5-EA7F-7724-D372-AE3873021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BD89C-D9FE-2B62-9C40-7FBFC8457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10873-879A-4DF6-97F1-FA759902E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03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2ED43-800A-6F66-EB65-8D274E956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B43F1B-B49E-933E-F89D-5B78F04E2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6F1538-5C81-3B7F-7661-9D6D2F2EA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3911-719D-4E8B-B4A6-121601E2FD06}" type="datetimeFigureOut">
              <a:rPr lang="en-US" smtClean="0"/>
              <a:t>2025-04-15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C87218-A8F0-6F29-4F50-AF7EA85CB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115AB-43DE-5953-293B-37C8FE553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10873-879A-4DF6-97F1-FA759902E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60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9FD2B-3AB8-31E9-D18F-A716F9595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1230D-E3B3-C6FD-5EBB-599CE1E674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D94B80-3972-A456-1A15-6BCE7DD66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1930CD-1BA0-52AB-C280-D2E68F64C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3911-719D-4E8B-B4A6-121601E2FD06}" type="datetimeFigureOut">
              <a:rPr lang="en-US" smtClean="0"/>
              <a:t>2025-04-15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EF0325-E2CE-4EBA-ABC8-88504B585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05FC1-D9E0-308D-2DC9-18950178D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10873-879A-4DF6-97F1-FA759902E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237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3DD62-F7C5-127E-55F6-A506B9D55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836B72-77BE-05E4-E3C1-860BD5326B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F7DD74-F568-6B61-D2BD-BB5CB06D63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8C152F-1FB7-4C9A-8633-7FAFFB94CD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D85B23-5925-6BFA-1D17-F8B8CCD130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BB4012-3720-921C-E161-95D9A6798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3911-719D-4E8B-B4A6-121601E2FD06}" type="datetimeFigureOut">
              <a:rPr lang="en-US" smtClean="0"/>
              <a:t>2025-04-15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397627-E3C6-DFDC-C28F-C5003860F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B964E4-5F12-841D-0885-E42D4BBF3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10873-879A-4DF6-97F1-FA759902E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897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83097-1B2E-3F35-8215-DAAEB9040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A69B5F-C583-F330-15AA-EC4BBE016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3911-719D-4E8B-B4A6-121601E2FD06}" type="datetimeFigureOut">
              <a:rPr lang="en-US" smtClean="0"/>
              <a:t>2025-04-15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F47E6A-08C1-92E1-1FD8-1B406A84E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302667-54ED-9F7C-43A5-17750B826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10873-879A-4DF6-97F1-FA759902E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1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8974F4-49CC-1BEC-CFDF-2113E7ADF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3911-719D-4E8B-B4A6-121601E2FD06}" type="datetimeFigureOut">
              <a:rPr lang="en-US" smtClean="0"/>
              <a:t>2025-04-15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5F7A26-F1A0-F817-8A22-8EA2AE125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23FF2C-D3F9-60B9-3C8E-6A8AB54BC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10873-879A-4DF6-97F1-FA759902E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178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EDF30-AED8-322A-C47B-3D0DAD472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430E7-1B21-7036-8BE4-178018E21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70563C-01B2-FD71-47B6-95EE47701B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9AAA74-0DB1-B2D6-7BCE-045377F2E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3911-719D-4E8B-B4A6-121601E2FD06}" type="datetimeFigureOut">
              <a:rPr lang="en-US" smtClean="0"/>
              <a:t>2025-04-15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7E05B-D8FE-D220-A125-1728AB05C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BD8DC8-05F0-CD20-19B0-6A7905F0C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10873-879A-4DF6-97F1-FA759902E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101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19647-77DE-D8E8-01C9-A3433EDD6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EB9A63-90BD-6B1A-05CB-5CEF6C1A77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E3DF71-D5D0-7665-BBFE-1CBD073BBA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99CDB2-9F1C-FF0E-2F21-EFD1EF21F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3911-719D-4E8B-B4A6-121601E2FD06}" type="datetimeFigureOut">
              <a:rPr lang="en-US" smtClean="0"/>
              <a:t>2025-04-15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200E41-7DC8-69A0-A9C8-3EFDDCD0F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898B9F-AC1F-0C0D-472D-776F71D79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10873-879A-4DF6-97F1-FA759902E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598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3D8532-9228-7185-94A4-A234F8427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DD9FE5-9230-37F7-F593-F740A3917F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E924F-7670-F030-7D84-041BDACFA7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533911-719D-4E8B-B4A6-121601E2FD06}" type="datetimeFigureOut">
              <a:rPr lang="en-US" smtClean="0"/>
              <a:t>2025-04-15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599CD-E8F9-7942-CE8D-A5D0DEA296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75CA08-343C-8EB6-EDA2-1C02598BAA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E10873-879A-4DF6-97F1-FA759902E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75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df.fi/service/rdf-grapher" TargetMode="External"/><Relationship Id="rId2" Type="http://schemas.openxmlformats.org/officeDocument/2006/relationships/hyperlink" Target="https://gitlab.science.upjs.sk/subjects/jenatutoria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79CFA7-B497-7EA5-9918-C247D7EDB6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en-US" sz="11500"/>
              <a:t>Apache Jena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DBB95C-A1B8-9969-D27B-43BAC3C466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en-US"/>
              <a:t>Bc. </a:t>
            </a:r>
            <a:r>
              <a:rPr lang="sk-SK"/>
              <a:t>Šimon Huraj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872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343CD1-3865-B5D3-2318-BEAAFD3EE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What is Apache Jena?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7EF3A-666E-7415-59C5-381A60113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en-US" sz="2400"/>
              <a:t>A free and open source Java framework for building Semantic Web and Linked Data applications.</a:t>
            </a:r>
          </a:p>
          <a:p>
            <a:r>
              <a:rPr lang="en-US" sz="2400"/>
              <a:t>Key Features:</a:t>
            </a:r>
          </a:p>
          <a:p>
            <a:pPr lvl="1"/>
            <a:r>
              <a:rPr lang="en-US"/>
              <a:t>RDF/OWL modeling.</a:t>
            </a:r>
          </a:p>
          <a:p>
            <a:pPr lvl="1"/>
            <a:r>
              <a:rPr lang="en-US"/>
              <a:t>SPARQL query engine.</a:t>
            </a:r>
          </a:p>
          <a:p>
            <a:pPr lvl="1"/>
            <a:r>
              <a:rPr lang="en-US"/>
              <a:t>Reasoners for inference.</a:t>
            </a:r>
          </a:p>
          <a:p>
            <a:pPr lvl="1"/>
            <a:r>
              <a:rPr lang="en-US"/>
              <a:t>Tools like TDB (storage) and Fuseki (SPARQL server).</a:t>
            </a:r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199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ED46BD-B3B5-0808-2ED4-4266BA2A4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9725D-A930-4174-B9FF-61D5BA443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/>
              <a:t>Base project</a:t>
            </a:r>
            <a:endParaRPr lang="en-US" sz="2400">
              <a:hlinkClick r:id="rId2"/>
            </a:endParaRPr>
          </a:p>
          <a:p>
            <a:pPr marL="0" indent="0">
              <a:buNone/>
            </a:pPr>
            <a:r>
              <a:rPr lang="en-US" sz="2400">
                <a:hlinkClick r:id="rId2"/>
              </a:rPr>
              <a:t>https://gitlab.science.upjs.sk/subjects/jenatutorial</a:t>
            </a:r>
            <a:endParaRPr lang="en-US" sz="2400"/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r>
              <a:rPr lang="en-US" sz="2400"/>
              <a:t>RDF visualizer</a:t>
            </a:r>
          </a:p>
          <a:p>
            <a:pPr marL="0" indent="0">
              <a:buNone/>
            </a:pPr>
            <a:r>
              <a:rPr lang="en-US" sz="2400">
                <a:hlinkClick r:id="rId3"/>
              </a:rPr>
              <a:t>https://www.ldf.fi/service/rdf-grapher</a:t>
            </a:r>
            <a:endParaRPr lang="en-US" sz="240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2453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FC778D-4ED2-A931-6F76-79E4CFDFF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21B41-DE86-CAC0-6C3A-E5CEC4BC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en-US" sz="2400"/>
              <a:t>How to create model?</a:t>
            </a:r>
          </a:p>
          <a:p>
            <a:r>
              <a:rPr lang="en-US" sz="2400"/>
              <a:t>How to print model?</a:t>
            </a:r>
          </a:p>
          <a:p>
            <a:r>
              <a:rPr lang="en-US" sz="2400"/>
              <a:t>How to serialize/deserialize model?</a:t>
            </a:r>
          </a:p>
          <a:p>
            <a:r>
              <a:rPr lang="en-US" sz="2400"/>
              <a:t>Exercise 1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5883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174A2C-FFB9-7176-DC15-F4F24FF7E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Querying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7435D-11CA-A76D-7E24-2FE9E8E9E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en-US" sz="2400"/>
              <a:t>getProperty – getSubject, getPredicate, getObject</a:t>
            </a:r>
          </a:p>
          <a:p>
            <a:r>
              <a:rPr lang="en-US" sz="2400"/>
              <a:t>listProperties</a:t>
            </a:r>
          </a:p>
          <a:p>
            <a:r>
              <a:rPr lang="en-US" sz="2400"/>
              <a:t>listStatements</a:t>
            </a:r>
          </a:p>
          <a:p>
            <a:r>
              <a:rPr lang="en-US" sz="2400"/>
              <a:t>Sparql API</a:t>
            </a:r>
          </a:p>
          <a:p>
            <a:r>
              <a:rPr lang="en-US" sz="2400"/>
              <a:t>Exercise 2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2866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346C6B-A1F5-111D-289D-8988A7EA5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95687A-76B8-2DE0-2690-552D99538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en-US" sz="2400"/>
              <a:t>Reasoning extends knowledge by applying logical rules.</a:t>
            </a:r>
          </a:p>
          <a:p>
            <a:r>
              <a:rPr lang="en-US" sz="2400"/>
              <a:t>Types of Reasoners in Jena:</a:t>
            </a:r>
          </a:p>
          <a:p>
            <a:pPr lvl="1"/>
            <a:r>
              <a:rPr lang="en-US"/>
              <a:t>Transitive reasoner: subPropertyOf, subclassOf</a:t>
            </a:r>
          </a:p>
          <a:p>
            <a:pPr lvl="1"/>
            <a:r>
              <a:rPr lang="en-US"/>
              <a:t>RDFS Reasoner:</a:t>
            </a:r>
            <a:r>
              <a:rPr lang="en-US">
                <a:latin typeface="system-ui"/>
              </a:rPr>
              <a:t> </a:t>
            </a:r>
            <a:r>
              <a:rPr lang="en-US" b="0" i="0">
                <a:effectLst/>
                <a:latin typeface="system-ui"/>
              </a:rPr>
              <a:t>configurable subset of the RDFS entailments</a:t>
            </a:r>
            <a:endParaRPr lang="en-US"/>
          </a:p>
          <a:p>
            <a:pPr lvl="1"/>
            <a:r>
              <a:rPr lang="en-US"/>
              <a:t>OWL Reasoner: OWL Lite/DL semantics.</a:t>
            </a:r>
          </a:p>
          <a:p>
            <a:pPr lvl="1"/>
            <a:r>
              <a:rPr lang="en-US"/>
              <a:t>Generic Rule Reasoner: Custom rules</a:t>
            </a:r>
          </a:p>
          <a:p>
            <a:r>
              <a:rPr lang="en-US" sz="2400"/>
              <a:t>Exercise 3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84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8DD87E1-3679-562E-4476-D491F0E3A5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9200" y="192373"/>
            <a:ext cx="7033599" cy="6473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689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9095C1F4-AE7F-44E4-8693-40D3D68311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734DDD3-F723-4DD3-8ABE-EC0B2AC87D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522324" y="-15978"/>
            <a:ext cx="7147352" cy="5876916"/>
            <a:chOff x="329184" y="-99107"/>
            <a:chExt cx="524256" cy="5876916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7C8EA93-3210-4C62-99E9-153C275E3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3824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EB7D2A2-F448-44D4-938C-DC84CBCB3B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-99107"/>
              <a:ext cx="524256" cy="5631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1055718"/>
            <a:ext cx="10999072" cy="335834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375B73-01EF-62DF-42EE-B14F9FA8A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584683"/>
            <a:ext cx="9144000" cy="255182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149229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167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system-ui</vt:lpstr>
      <vt:lpstr>Office Theme</vt:lpstr>
      <vt:lpstr>Apache Jena</vt:lpstr>
      <vt:lpstr>What is Apache Jena?</vt:lpstr>
      <vt:lpstr>Links</vt:lpstr>
      <vt:lpstr>Introduction</vt:lpstr>
      <vt:lpstr>Querying</vt:lpstr>
      <vt:lpstr>Inference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Šimon Huraj</dc:creator>
  <cp:lastModifiedBy>Šimon Huraj</cp:lastModifiedBy>
  <cp:revision>2</cp:revision>
  <dcterms:created xsi:type="dcterms:W3CDTF">2025-04-15T10:27:22Z</dcterms:created>
  <dcterms:modified xsi:type="dcterms:W3CDTF">2025-04-15T11:08:09Z</dcterms:modified>
</cp:coreProperties>
</file>